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256" r:id="rId4"/>
    <p:sldId id="395" r:id="rId5"/>
    <p:sldId id="262" r:id="rId6"/>
    <p:sldId id="396" r:id="rId7"/>
    <p:sldId id="264" r:id="rId8"/>
    <p:sldId id="379" r:id="rId9"/>
    <p:sldId id="380" r:id="rId10"/>
    <p:sldId id="381" r:id="rId11"/>
    <p:sldId id="382" r:id="rId12"/>
    <p:sldId id="383" r:id="rId13"/>
    <p:sldId id="386" r:id="rId14"/>
    <p:sldId id="385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7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2BE"/>
    <a:srgbClr val="3BCCFF"/>
    <a:srgbClr val="26628E"/>
    <a:srgbClr val="3E97D3"/>
    <a:srgbClr val="66CCFF"/>
    <a:srgbClr val="7030A0"/>
    <a:srgbClr val="000000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821" y="62"/>
      </p:cViewPr>
      <p:guideLst>
        <p:guide orient="horz" pos="24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10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instagram.com/akkusadem19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10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instagram.com/akkusadem19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03649E8-D29B-4FE9-A8E0-C97C9036E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521BB6B-3035-42ED-8AE4-CF44410A58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89C4B-F82F-4313-B848-2DB9D51B77E8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14CE08-9A85-4BF6-9CFB-A32A9BEDD5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57297D3-2ABB-44A1-BE44-64C40EAC59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2A1D0-01CB-4E1F-A462-5BB32A8FFDF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128092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891D4-1980-4DCD-9BCC-363C829158A4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B2B75-A301-4202-A9E2-62EE767E1F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075912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/>
              <a:t>Adem AKKUŞ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DB2B75-A301-4202-A9E2-62EE767E1F62}" type="slidenum">
              <a:rPr lang="tr-TR" smtClean="0"/>
              <a:t>1</a:t>
            </a:fld>
            <a:endParaRPr lang="tr-TR"/>
          </a:p>
        </p:txBody>
      </p:sp>
      <p:sp>
        <p:nvSpPr>
          <p:cNvPr id="6" name="Veri Yer Tutucusu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D8AE121-0F68-4053-985C-0884738C1476}" type="datetime1">
              <a:rPr lang="tr-TR" smtClean="0"/>
              <a:t>27.01.2020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548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tr-TR"/>
              <a:t>Adem AKKUŞ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B2B75-A301-4202-A9E2-62EE767E1F6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413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jpe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B1D6724B-8C6A-4EF1-B814-F2FB2356D50F}"/>
              </a:ext>
            </a:extLst>
          </p:cNvPr>
          <p:cNvSpPr/>
          <p:nvPr/>
        </p:nvSpPr>
        <p:spPr>
          <a:xfrm>
            <a:off x="183016" y="1637342"/>
            <a:ext cx="6089512" cy="3683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740000" y="2719929"/>
            <a:ext cx="5012865" cy="369332"/>
          </a:xfrm>
          <a:prstGeom prst="rect">
            <a:avLst/>
          </a:prstGeom>
          <a:solidFill>
            <a:srgbClr val="7030A0">
              <a:alpha val="29020"/>
            </a:srgb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Adem AKKUŞ – Bilişim Teknolojileri Öğretmeni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0BB5EDD-0F2F-419A-BA74-89D784C07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r="937" b="10154"/>
          <a:stretch/>
        </p:blipFill>
        <p:spPr>
          <a:xfrm>
            <a:off x="541575" y="4676511"/>
            <a:ext cx="6089512" cy="172193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31ED47E-1BA5-41F4-88A1-46AEF8C39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1" y="236036"/>
            <a:ext cx="5350847" cy="4008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1" name="TextBox 12">
            <a:extLst>
              <a:ext uri="{FF2B5EF4-FFF2-40B4-BE49-F238E27FC236}">
                <a16:creationId xmlns:a16="http://schemas.microsoft.com/office/drawing/2014/main" id="{25C7FD17-D8E7-44B0-8A0D-129432362B66}"/>
              </a:ext>
            </a:extLst>
          </p:cNvPr>
          <p:cNvSpPr txBox="1"/>
          <p:nvPr/>
        </p:nvSpPr>
        <p:spPr>
          <a:xfrm>
            <a:off x="5963515" y="126557"/>
            <a:ext cx="6264212" cy="2308324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r-TR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WOLVOX KURULUM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aphicFrame>
        <p:nvGraphicFramePr>
          <p:cNvPr id="24" name="Diyagram 23">
            <a:extLst>
              <a:ext uri="{FF2B5EF4-FFF2-40B4-BE49-F238E27FC236}">
                <a16:creationId xmlns:a16="http://schemas.microsoft.com/office/drawing/2014/main" id="{965999E0-2FE8-419D-BF27-B898DBEF4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907032"/>
              </p:ext>
            </p:extLst>
          </p:nvPr>
        </p:nvGraphicFramePr>
        <p:xfrm>
          <a:off x="7425643" y="3902627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34490"/>
            <a:ext cx="9921240" cy="5130045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Kurulum Dosyasının Açılması</a:t>
            </a:r>
          </a:p>
        </p:txBody>
      </p:sp>
    </p:spTree>
    <p:extLst>
      <p:ext uri="{BB962C8B-B14F-4D97-AF65-F5344CB8AC3E}">
        <p14:creationId xmlns:p14="http://schemas.microsoft.com/office/powerpoint/2010/main" val="1724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4" y="1414096"/>
            <a:ext cx="3539395" cy="2447682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Kurulum Adımları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414097"/>
            <a:ext cx="2992753" cy="244768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44" y="4022304"/>
            <a:ext cx="3467176" cy="2835696"/>
          </a:xfrm>
          <a:prstGeom prst="rect">
            <a:avLst/>
          </a:prstGeom>
        </p:spPr>
      </p:pic>
      <p:sp>
        <p:nvSpPr>
          <p:cNvPr id="2" name="Akış Çizelgesi: Bağlayıcı 1"/>
          <p:cNvSpPr/>
          <p:nvPr/>
        </p:nvSpPr>
        <p:spPr>
          <a:xfrm>
            <a:off x="1271201" y="2089680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1</a:t>
            </a:r>
          </a:p>
        </p:txBody>
      </p:sp>
      <p:sp>
        <p:nvSpPr>
          <p:cNvPr id="13" name="Akış Çizelgesi: Bağlayıcı 12"/>
          <p:cNvSpPr/>
          <p:nvPr/>
        </p:nvSpPr>
        <p:spPr>
          <a:xfrm>
            <a:off x="5817568" y="2054177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2</a:t>
            </a:r>
          </a:p>
        </p:txBody>
      </p:sp>
      <p:sp>
        <p:nvSpPr>
          <p:cNvPr id="14" name="Akış Çizelgesi: Bağlayıcı 13"/>
          <p:cNvSpPr/>
          <p:nvPr/>
        </p:nvSpPr>
        <p:spPr>
          <a:xfrm>
            <a:off x="3808660" y="4358769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174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58" y="1414096"/>
            <a:ext cx="2802847" cy="2447682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1358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Kurulacak Modül Seçimi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84" y="1498599"/>
            <a:ext cx="2992753" cy="227867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44" y="4112128"/>
            <a:ext cx="3467176" cy="2656047"/>
          </a:xfrm>
          <a:prstGeom prst="rect">
            <a:avLst/>
          </a:prstGeom>
        </p:spPr>
      </p:pic>
      <p:sp>
        <p:nvSpPr>
          <p:cNvPr id="2" name="Akış Çizelgesi: Bağlayıcı 1"/>
          <p:cNvSpPr/>
          <p:nvPr/>
        </p:nvSpPr>
        <p:spPr>
          <a:xfrm>
            <a:off x="3583181" y="1246827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1</a:t>
            </a:r>
          </a:p>
        </p:txBody>
      </p:sp>
      <p:sp>
        <p:nvSpPr>
          <p:cNvPr id="13" name="Akış Çizelgesi: Bağlayıcı 12"/>
          <p:cNvSpPr/>
          <p:nvPr/>
        </p:nvSpPr>
        <p:spPr>
          <a:xfrm>
            <a:off x="8071088" y="1356255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2</a:t>
            </a:r>
          </a:p>
        </p:txBody>
      </p:sp>
      <p:sp>
        <p:nvSpPr>
          <p:cNvPr id="14" name="Akış Çizelgesi: Bağlayıcı 13"/>
          <p:cNvSpPr/>
          <p:nvPr/>
        </p:nvSpPr>
        <p:spPr>
          <a:xfrm>
            <a:off x="5702591" y="3748175"/>
            <a:ext cx="542283" cy="54825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678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94" y="1176965"/>
            <a:ext cx="6338787" cy="5535562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Kurulacak Modül Seçimi</a:t>
            </a:r>
          </a:p>
        </p:txBody>
      </p:sp>
    </p:spTree>
    <p:extLst>
      <p:ext uri="{BB962C8B-B14F-4D97-AF65-F5344CB8AC3E}">
        <p14:creationId xmlns:p14="http://schemas.microsoft.com/office/powerpoint/2010/main" val="351165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94" y="1531575"/>
            <a:ext cx="6338787" cy="4826340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SUNUCU OLARAK KURULUM</a:t>
            </a:r>
          </a:p>
        </p:txBody>
      </p:sp>
    </p:spTree>
    <p:extLst>
      <p:ext uri="{BB962C8B-B14F-4D97-AF65-F5344CB8AC3E}">
        <p14:creationId xmlns:p14="http://schemas.microsoft.com/office/powerpoint/2010/main" val="352565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61" y="1531575"/>
            <a:ext cx="6300252" cy="4826340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İSTEMCİ OLARAK KURULUM</a:t>
            </a:r>
          </a:p>
        </p:txBody>
      </p:sp>
    </p:spTree>
    <p:extLst>
      <p:ext uri="{BB962C8B-B14F-4D97-AF65-F5344CB8AC3E}">
        <p14:creationId xmlns:p14="http://schemas.microsoft.com/office/powerpoint/2010/main" val="115853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8" y="1333918"/>
            <a:ext cx="7189759" cy="524618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SUNUCU IP ADRESİ VE PORT NUMARASI GİRME</a:t>
            </a:r>
          </a:p>
        </p:txBody>
      </p:sp>
    </p:spTree>
    <p:extLst>
      <p:ext uri="{BB962C8B-B14F-4D97-AF65-F5344CB8AC3E}">
        <p14:creationId xmlns:p14="http://schemas.microsoft.com/office/powerpoint/2010/main" val="99181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62" y="1333918"/>
            <a:ext cx="6973971" cy="524618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HEM SUNUCU HEM İSTEMCİ OLARAK KURULUM</a:t>
            </a:r>
          </a:p>
        </p:txBody>
      </p:sp>
    </p:spTree>
    <p:extLst>
      <p:ext uri="{BB962C8B-B14F-4D97-AF65-F5344CB8AC3E}">
        <p14:creationId xmlns:p14="http://schemas.microsoft.com/office/powerpoint/2010/main" val="76305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32" y="1333918"/>
            <a:ext cx="2408830" cy="5246186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HEM SUNUCU HEM İSTEMCİ OLARAK KURULUM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67"/>
          <a:stretch/>
        </p:blipFill>
        <p:spPr>
          <a:xfrm>
            <a:off x="4113922" y="2220820"/>
            <a:ext cx="4656005" cy="11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2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SUNUCU IP ADRESİ ÖĞRENME 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0"/>
          <a:stretch/>
        </p:blipFill>
        <p:spPr>
          <a:xfrm>
            <a:off x="2336569" y="1195720"/>
            <a:ext cx="7721831" cy="55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ERP GEÇMİŞİ</a:t>
            </a:r>
            <a:endParaRPr lang="en-US" dirty="0"/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039588" y="374880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584668" y="3230780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1950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810657" y="3742298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388814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1980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907360" y="3234050"/>
            <a:ext cx="1723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2000 - ……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3247194" y="3154276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1970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302061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765740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1990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2592719" y="3704462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1987054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1960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121018" y="2144106"/>
            <a:ext cx="1072982" cy="46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MRP</a:t>
            </a:r>
          </a:p>
        </p:txBody>
      </p:sp>
      <p:sp>
        <p:nvSpPr>
          <p:cNvPr id="37" name="Dikdörtgen 36"/>
          <p:cNvSpPr/>
          <p:nvPr/>
        </p:nvSpPr>
        <p:spPr>
          <a:xfrm>
            <a:off x="4013606" y="2162394"/>
            <a:ext cx="1072982" cy="46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MRP II</a:t>
            </a:r>
          </a:p>
        </p:txBody>
      </p:sp>
      <p:sp>
        <p:nvSpPr>
          <p:cNvPr id="38" name="Dikdörtgen 37"/>
          <p:cNvSpPr/>
          <p:nvPr/>
        </p:nvSpPr>
        <p:spPr>
          <a:xfrm>
            <a:off x="6450103" y="1453661"/>
            <a:ext cx="1072982" cy="46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DRP</a:t>
            </a:r>
          </a:p>
        </p:txBody>
      </p:sp>
      <p:sp>
        <p:nvSpPr>
          <p:cNvPr id="39" name="Dikdörtgen 38"/>
          <p:cNvSpPr/>
          <p:nvPr/>
        </p:nvSpPr>
        <p:spPr>
          <a:xfrm>
            <a:off x="6601851" y="2767001"/>
            <a:ext cx="1072982" cy="46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CIM</a:t>
            </a:r>
          </a:p>
        </p:txBody>
      </p:sp>
      <p:sp>
        <p:nvSpPr>
          <p:cNvPr id="40" name="Dikdörtgen 39"/>
          <p:cNvSpPr/>
          <p:nvPr/>
        </p:nvSpPr>
        <p:spPr>
          <a:xfrm>
            <a:off x="8812481" y="2133391"/>
            <a:ext cx="1072982" cy="46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ERP</a:t>
            </a:r>
          </a:p>
        </p:txBody>
      </p:sp>
      <p:cxnSp>
        <p:nvCxnSpPr>
          <p:cNvPr id="5" name="Düz Ok Bağlayıcısı 4"/>
          <p:cNvCxnSpPr>
            <a:stCxn id="3" idx="3"/>
            <a:endCxn id="37" idx="1"/>
          </p:cNvCxnSpPr>
          <p:nvPr/>
        </p:nvCxnSpPr>
        <p:spPr>
          <a:xfrm>
            <a:off x="2194000" y="2374965"/>
            <a:ext cx="1819606" cy="18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stCxn id="37" idx="0"/>
            <a:endCxn id="38" idx="1"/>
          </p:cNvCxnSpPr>
          <p:nvPr/>
        </p:nvCxnSpPr>
        <p:spPr>
          <a:xfrm flipV="1">
            <a:off x="4550097" y="1684520"/>
            <a:ext cx="1900006" cy="477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/>
          <p:cNvCxnSpPr>
            <a:stCxn id="37" idx="2"/>
            <a:endCxn id="39" idx="1"/>
          </p:cNvCxnSpPr>
          <p:nvPr/>
        </p:nvCxnSpPr>
        <p:spPr>
          <a:xfrm>
            <a:off x="4550097" y="2624111"/>
            <a:ext cx="2051754" cy="373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>
            <a:stCxn id="38" idx="3"/>
          </p:cNvCxnSpPr>
          <p:nvPr/>
        </p:nvCxnSpPr>
        <p:spPr>
          <a:xfrm>
            <a:off x="7523085" y="1684520"/>
            <a:ext cx="1411888" cy="448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/>
          <p:cNvCxnSpPr>
            <a:stCxn id="39" idx="3"/>
          </p:cNvCxnSpPr>
          <p:nvPr/>
        </p:nvCxnSpPr>
        <p:spPr>
          <a:xfrm flipV="1">
            <a:off x="7674833" y="2678975"/>
            <a:ext cx="1260140" cy="3188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/>
          <p:cNvCxnSpPr>
            <a:stCxn id="37" idx="3"/>
            <a:endCxn id="40" idx="1"/>
          </p:cNvCxnSpPr>
          <p:nvPr/>
        </p:nvCxnSpPr>
        <p:spPr>
          <a:xfrm flipV="1">
            <a:off x="5086588" y="2364250"/>
            <a:ext cx="3725893" cy="29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4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00669" y="156629"/>
            <a:ext cx="11573197" cy="724247"/>
          </a:xfrm>
        </p:spPr>
        <p:txBody>
          <a:bodyPr/>
          <a:lstStyle/>
          <a:p>
            <a:r>
              <a:rPr lang="tr-T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sp>
        <p:nvSpPr>
          <p:cNvPr id="4" name="Metin Yer Tutucusu 2"/>
          <p:cNvSpPr txBox="1">
            <a:spLocks/>
          </p:cNvSpPr>
          <p:nvPr/>
        </p:nvSpPr>
        <p:spPr>
          <a:xfrm>
            <a:off x="300668" y="60967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>
                <a:solidFill>
                  <a:schemeClr val="accent3"/>
                </a:solidFill>
              </a:rPr>
              <a:t>MASAÜSTÜ KISAYOLLARI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1" y="1333918"/>
            <a:ext cx="6468189" cy="53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82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0" y="2454584"/>
            <a:ext cx="11573197" cy="724247"/>
          </a:xfrm>
        </p:spPr>
        <p:txBody>
          <a:bodyPr/>
          <a:lstStyle/>
          <a:p>
            <a:r>
              <a:rPr lang="tr-TR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TEŞEKKÜRLER</a:t>
            </a: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3EA23ADD-52D2-40EF-88AD-0E36F2F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802862"/>
              </p:ext>
            </p:extLst>
          </p:nvPr>
        </p:nvGraphicFramePr>
        <p:xfrm>
          <a:off x="3983609" y="3856564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15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2615" y="31310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Wolvox</a:t>
            </a:r>
            <a:r>
              <a:rPr lang="tr-TR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Kurulum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724526" y="1124140"/>
            <a:ext cx="5835454" cy="2259633"/>
            <a:chOff x="5655593" y="1140814"/>
            <a:chExt cx="5835454" cy="18245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6348314" y="1208809"/>
              <a:ext cx="5142733" cy="1756559"/>
              <a:chOff x="6348314" y="1208809"/>
              <a:chExt cx="5142733" cy="175655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348314" y="1697937"/>
                <a:ext cx="5142733" cy="126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rPr>
                  <a:t>Donanım Gereksinimleri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rPr>
                  <a:t>İndirme sitesinin adresi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rPr>
                  <a:t>Kurulum Dosyasının İndirilmesi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rPr>
                  <a:t>İndirme Kodunun Girildiği Sayfa</a:t>
                </a:r>
                <a:endPara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410676" y="1208809"/>
                <a:ext cx="4507692" cy="52188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>
                <a:defPPr>
                  <a:defRPr lang="en-US"/>
                </a:defPPr>
                <a:lvl1pPr algn="ctr">
                  <a:defRPr sz="480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defRPr>
                </a:lvl1pPr>
              </a:lstStyle>
              <a:p>
                <a:r>
                  <a:rPr lang="tr-TR" altLang="ko-KR" sz="3600" dirty="0" err="1"/>
                  <a:t>Wolvox</a:t>
                </a:r>
                <a:r>
                  <a:rPr lang="tr-TR" altLang="ko-KR" sz="3600" dirty="0"/>
                  <a:t> ERP İndirme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5655593" y="11408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defRPr>
              </a:lvl1pPr>
            </a:lstStyle>
            <a:p>
              <a:r>
                <a:rPr lang="en-US" altLang="ko-KR" dirty="0"/>
                <a:t>01</a:t>
              </a:r>
              <a:endParaRPr lang="ko-KR" alt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763078" y="3169736"/>
            <a:ext cx="6224330" cy="3408571"/>
            <a:chOff x="5562304" y="1594112"/>
            <a:chExt cx="6224330" cy="28908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6481848" y="1594112"/>
              <a:ext cx="5304786" cy="2890844"/>
              <a:chOff x="6481848" y="1594112"/>
              <a:chExt cx="5304786" cy="28908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481848" y="2214009"/>
                <a:ext cx="5304786" cy="227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Kurulum Dosyasının Açılması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Kurulum Adımları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Kurulacak Modül Seçimi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İstemci ve Sunucu Kurulumu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Sunucu IP Adresi ve Port Numarası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Sunucu IP Adresi Öğrenme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altLang="ko-KR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Masaüstü </a:t>
                </a:r>
                <a:r>
                  <a:rPr lang="tr-TR" altLang="ko-KR" sz="24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FZShuTi" pitchFamily="2" charset="-122"/>
                    <a:cs typeface="Arial" pitchFamily="34" charset="0"/>
                  </a:rPr>
                  <a:t>Kısayolları</a:t>
                </a:r>
                <a:endPara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533993" y="1594112"/>
                <a:ext cx="4507692" cy="65257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r-TR" altLang="ko-KR" sz="4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itchFamily="34" charset="0"/>
                  </a:rPr>
                  <a:t>Kurulum</a:t>
                </a:r>
                <a:endPara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5562304" y="1594112"/>
              <a:ext cx="958096" cy="704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02</a:t>
              </a:r>
              <a:endParaRPr lang="ko-KR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F8DB7FD3-68E6-4D4F-B212-13FBDD6EC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" r="2136"/>
          <a:stretch/>
        </p:blipFill>
        <p:spPr>
          <a:xfrm>
            <a:off x="47626" y="2076450"/>
            <a:ext cx="5676900" cy="31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0"/>
            <a:ext cx="1108516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Wolvox</a:t>
            </a:r>
            <a:r>
              <a:rPr lang="tr-TR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Donanım Gereksinimleri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6715D-ED25-49AF-A719-7ACBC9667D4C}"/>
              </a:ext>
            </a:extLst>
          </p:cNvPr>
          <p:cNvSpPr txBox="1"/>
          <p:nvPr/>
        </p:nvSpPr>
        <p:spPr>
          <a:xfrm>
            <a:off x="275209" y="1826799"/>
            <a:ext cx="1129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aphicFrame>
        <p:nvGraphicFramePr>
          <p:cNvPr id="20" name="Tablo 19">
            <a:extLst>
              <a:ext uri="{FF2B5EF4-FFF2-40B4-BE49-F238E27FC236}">
                <a16:creationId xmlns:a16="http://schemas.microsoft.com/office/drawing/2014/main" id="{76365B29-C806-42BF-8B7E-DFB736FA5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96359"/>
              </p:ext>
            </p:extLst>
          </p:nvPr>
        </p:nvGraphicFramePr>
        <p:xfrm>
          <a:off x="1145220" y="1125475"/>
          <a:ext cx="8966446" cy="5669280"/>
        </p:xfrm>
        <a:graphic>
          <a:graphicData uri="http://schemas.openxmlformats.org/drawingml/2006/table">
            <a:tbl>
              <a:tblPr/>
              <a:tblGrid>
                <a:gridCol w="8966446">
                  <a:extLst>
                    <a:ext uri="{9D8B030D-6E8A-4147-A177-3AD203B41FA5}">
                      <a16:colId xmlns:a16="http://schemas.microsoft.com/office/drawing/2014/main" val="4142044962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r>
                        <a:rPr lang="tr-TR" sz="2400" b="1" u="sng" dirty="0">
                          <a:solidFill>
                            <a:srgbClr val="3BCC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anose="020B0604030504040204" pitchFamily="34" charset="0"/>
                        </a:rPr>
                        <a:t>Client - İstemci Bilgisayar                                       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03133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tr-TR" sz="1800" i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Minimum Sistem Gereksinimleri</a:t>
                      </a:r>
                      <a:b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 Pentium 4 tabanlı işlemci</a:t>
                      </a:r>
                      <a:b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 Microsoft Windows XP işletim sistemi</a:t>
                      </a:r>
                      <a:b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 En az 512 MB (</a:t>
                      </a:r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megabyte</a:t>
                      </a: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) RAM </a:t>
                      </a:r>
                      <a:b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 CD </a:t>
                      </a:r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Room</a:t>
                      </a:r>
                      <a:b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 Çok </a:t>
                      </a:r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kullancılı</a:t>
                      </a:r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 kullanmak için Ethernet kartı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5013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9396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r>
                        <a:rPr lang="tr-TR" sz="2400" b="1" u="sng" kern="1200">
                          <a:solidFill>
                            <a:srgbClr val="3BCC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Server Bilgisayar                                                         </a:t>
                      </a:r>
                      <a:endParaRPr lang="tr-TR" sz="2400" b="1" u="sng" kern="1200" dirty="0">
                        <a:solidFill>
                          <a:srgbClr val="3BCC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1760"/>
                  </a:ext>
                </a:extLst>
              </a:tr>
              <a:tr h="1631752">
                <a:tc>
                  <a:txBody>
                    <a:bodyPr/>
                    <a:lstStyle/>
                    <a:p>
                      <a:r>
                        <a:rPr lang="tr-TR" sz="1800" i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Minimum Sistem Gereksinimleri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•Cpu Intel Pentium 4 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•Microsoft Windows XP Pro yada 2003 Server (Terminal Server) İşletim Sistemi Tercihen Ms Win2003 Server (Terminal Server) İşletim Sistemi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•Cpu Hizi Intel Pentium 4 3.00 GHz supporting Hyper Threading Technology (standard) 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•Bellek 1GB veya üzeri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•Sabit Disk (GB) 200GB Serial ATA 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•Cd - Rom CDRW / DVD Combo </a:t>
                      </a:r>
                      <a:b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•Network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9687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endParaRPr lang="tr-TR" sz="18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8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964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47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İNDİRME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98880"/>
            <a:ext cx="957834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İNDİRME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27646"/>
            <a:ext cx="9578340" cy="51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İNDİRME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44655"/>
            <a:ext cx="9578340" cy="4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İNDİRME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234440"/>
            <a:ext cx="992124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0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WOLVOX ERP KURULUM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247894"/>
            <a:ext cx="9921240" cy="53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46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376</Words>
  <Application>Microsoft Office PowerPoint</Application>
  <PresentationFormat>Geniş ekran</PresentationFormat>
  <Paragraphs>83</Paragraphs>
  <Slides>21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Verdana</vt:lpstr>
      <vt:lpstr>Wingdings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Adem AKKUŞ</dc:creator>
  <cp:lastModifiedBy>mypc</cp:lastModifiedBy>
  <cp:revision>130</cp:revision>
  <dcterms:created xsi:type="dcterms:W3CDTF">2018-04-24T17:14:44Z</dcterms:created>
  <dcterms:modified xsi:type="dcterms:W3CDTF">2020-01-27T06:53:32Z</dcterms:modified>
</cp:coreProperties>
</file>